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96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34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3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796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21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944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64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95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146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994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69739-6E64-4125-B252-D1F49C15D5B1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F338E-1F15-41C1-AF7A-63A397EE8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3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10. Тема: «ИММУНОПАТОЛОГИЧЕСКИЕ ПРОЦЕССЫ»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031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35132"/>
            <a:ext cx="7886700" cy="80989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периферической лимфоидной ткани, возникающие при нарушениях иммуногенеза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953589"/>
            <a:ext cx="8188780" cy="577378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 изменения периферической лимфоидной ткани при антигенной стимуляции и наследственной ее недостаточности.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антигенной стимуляции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(сенсибилизации) организма изменения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периферической лимфоидной ткани однозначны и выражаются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макрофагальной реакцией, гиперплазией лимфоцитов с последующей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плазмоцитарной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их трансформацией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дополняются повышением проницаемости микрососудов, отеком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интерстиция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накоплением в нем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белковополисахаридных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(ШИК-положительных) веществ (тканевой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диспротеиноз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макрофагально-плазмоцитарной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трансформации лимфоидной ткани отражает напряженность иммуногенеза и прежде всего уровень выработки антител (иммуноглобулинов) клетками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плазмоцитарного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ряда.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3931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194" y="261257"/>
            <a:ext cx="8267156" cy="591570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лимфатических узла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увеличиваются, становятся полнокровными и отечными, в корковом их слое, в светлых центрах фолликулов и мозговом слое появляется большое число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плазмобластов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плазматических клеток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(рис. 1).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Они вытесняют лимфоциты. Отмечаются пролиферация и десквамация клеток синусов, образование большого количества макрофагов и белково-полисахаридных веществ в строме.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Селезенка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увеличивается, выглядит полнокровной и сочной, на ее разрезе хорошо видны большие фолликулы. Отмечаются гиперплазия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плазматизация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красной пульпы, так и особенно фолликулов селезенки, периферическая зона которых сплошь состоит из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плазмобластов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плазматических клеток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(рис. 2).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красной пульпе наряду 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плазмобластами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много макрофагов.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496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 и 2.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690689"/>
            <a:ext cx="7886700" cy="5062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5178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142" y="365126"/>
            <a:ext cx="8175716" cy="581183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ответ на антигенную стимуляцию развиваются преимущественно клеточные иммунные реакции, то в лимфатических узлах и селезенке пролиферируют в основном сенсибилизированные лимфоциты, а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плазмобласты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плазматические клетки. При этом происходит расширение Т-зависимых зон.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 же изменения в виде клеточной гиперплазии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макрофагально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плазмоцитарной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трансформации, а в ряде случаев и миелоидной метаплазии обнаруживаются в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костном мозге,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портальных трактах и синусоидах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печени,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альвеолярных перегородках,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периваскулярной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перибронхиальной ткани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легких,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интерстиции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почек, поджелудочной железы, кишечника,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межмышечных прослойках, жировой ткани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Наследственная недостаточность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периферической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лимфоиднои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ткани характеризуется изменениями как селезенки, так и особенно лимфатических узлов. В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селезенке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фолликулов значительно уменьшены, светлые центры и плазматические клетки отсутствуют. В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лимфатических узлах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 фолликулы и корковый слой (В-зависимые зоны), сохранен лишь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околокорковый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слой (Т-зависимая зона). Эти изменения характерны для наследственных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иммунодефицитных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синдромов, связанных с дефектом гуморального иммунитета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8855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3170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характеристика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96835"/>
            <a:ext cx="7886700" cy="538012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i="1" dirty="0"/>
              <a:t>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Иммунопатологическими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процессы, развитие которых связано с нарушением функции иммунокомпетентной (лимфоидной) ткани.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Иммунопатологические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составляют основу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иммунопатологии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раздела медицины, изучающего все процессы и болезни, которые возникают в результате иммунологического конфликта и нарушений иммунологического гомеостаза.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такого широкого толкования иммунопатологии, существует другое, более узкое. Согласно ему, под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иммунопатологией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понимаются 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аутоиммунизация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аутоаллергия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аутоагрессия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081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3170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Иммуноморфология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796835"/>
            <a:ext cx="8045087" cy="582603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Морфологическим изучением иммунопатологических процессов занимается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иммуноморфология,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которая, помимо чисто морфологических и иммунологических методов, широко использует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иммуногистохимический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метод. С помощью этого метода можно выявлять в тканях и клетках компоненты иммунной реакции (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антиген, антитело, комплемент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устанавливать связь этой реакции с характером развивающихся морфологических изменений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иммуногистологический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используется в различных модификациях при сочетании антител или антигенов с радиоактивными метками и маркерами для электронной микроскопии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ферритин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ртуть, йод), а также гистохимическими реакциями.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 иммунопатологических процессов включает структурное выражение нарушений иммуногенеза (антигенная стимуляция или иммунный дефицит) и местных иммунных реакций, совершающихся в сенсибилизированном организме, - реакции гиперчувствительности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68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895" y="500062"/>
            <a:ext cx="8201841" cy="54496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 иммуногенеза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895" y="1045029"/>
            <a:ext cx="8201842" cy="54864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иммуногенеза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(иммунологического гомеостаза) может касаться как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вилочковой железы (тимуса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так и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периферической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лимфоидной ткани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быть связана с двумя типами иммунных реакций - гуморальной и клеточной.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вилочковой железы (тимуса), возникающие при нарушениях иммуногенеза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Вилочковая железа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центральным органам иммунной системы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 же время она является и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железой внутренней секреции,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ее называют связующим звеном, «коммутатором» между иммунной и эндокринной системами. </a:t>
            </a:r>
          </a:p>
          <a:p>
            <a:pPr algn="just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Основные функции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вилочковой железы 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лимфопоэтическая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иммунорегуляторная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эндокринная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осуществляются главным образом благодаря секреции ее эпителиальными клетками гормонов в основном полипептидной природы -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тимозина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тимопоэтина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тимического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сывороточного фактора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вилочковой железы на процессы иммуногенеза опосредуется также эндокринной системой и регуляторными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Т-лимфоцитами-Т-эффекторами, хелперами,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супрессорами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20297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7566"/>
            <a:ext cx="7886700" cy="67926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инволюция вилочковой железы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87829"/>
            <a:ext cx="7886700" cy="598278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жизни вилочковая железа претерпевает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возрастную инволюцию,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характеризуется постепенным замещением ее ткани жировой клетчаткой. Однако в любом возрасте в жировой клетчатке переднего средостения остаются островки паренхимы вилочковой железы и частично сохраняются секреция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тимических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гормонов и продукция Т-лимфоцитов.  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инволюция вилочковой железы - одна из причин падения активности клеточного иммунитета, учащения инфекционных, аутоиммунных и онкологических заболеваний у лиц пожилого возраста.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вилочковой железы представлена ее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аплазией,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дисплазией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акцидентальной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инволюцией, атрофией,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тимомегалией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гиперплазией с лимфоидными фолликулами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 патологией вилочковой железы связывают развитие ряда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иммунодефицитных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синдромов, аутоиммунных заболеваний и некоторых эндокринных нарушений.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565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8123464" cy="662350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Аплазия,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 дисплазия вилочковой железы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врожденными аномалиями развития вилочковой железы и сопровождаются дефицитом клеточного звена иммунитета или комбинированным иммунным дефицитом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Тимические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гормоны не вырабатываются или продукция их минимальна. При аплазии (агенезии) вилочковая железа отсутствует полностью,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дисплазиях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дисгенезиях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размеры ее уменьшены, деление на кору и мозговое вещество нарушено, число лимфоцитов резко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снижено.</a:t>
            </a:r>
          </a:p>
          <a:p>
            <a:pPr algn="just"/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Акцидентальная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инволюция вилочковой железы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быстрое уменьшение ее массы и объема под влиянием прежде всего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глюкокортикостероидов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различных стрессовых ситуациях, в том числе при инфекционных заболеваниях, интоксикациях, травмах. При этом прогрессивно снижается продукция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тимических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гормонов, усиливается эмиграция Т-лимфоцитов из вилочковой железы, хотя основная масса их подвергается на месте распаду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апоптоз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43065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744641" cy="54927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Атрофия вилочковой железы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14401"/>
            <a:ext cx="7744641" cy="526256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Атрофия вилочковой железы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как неблагоприятный исход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акцидентальной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инволюции вилочковой железы и является причиной части приобретенных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иммунодефицитных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синдромов (при хронических инфекционных заболеваниях, иммунодепрессивной терапии).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Вследствие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убыли лимфоцитов и коллапса сети эпителиальных клеток дольки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паренхимы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вилочковой железы уменьшаются в объеме,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тимические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тельца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обызвествляются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периваскулярных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пространствах разрастается соединительная и жировая ткань. Продукция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тимических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гормонов значительно снижается.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54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581183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Тимомегалия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увеличением массы и объема паренхимы вилочковой железы выше возрастной нормы при сохранении ее нормального строения. Она может быть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врожденной или приобретенной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Врожденная 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тимомегалия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выявляется чаще у детей, реже - у взрослых, нередко сочетается с пороками развития нервной, сердечно-сосудистой систем, врожденной дисфункцией эндокринной системы, прежде всего хронической недостаточностью надпочечников и половых желез. Врожденная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тимомегалия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особенно часто при инфекционных заболеваниях, сопровождается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генерализованной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гиперплазией лимфоидной ткани. Продукция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тимических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гормонов при этом снижена, отмечаются нарушения преимущественно клеточного звена иммунитета, близкие врожденному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иммунодефицитному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синдрому.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Приобретенная 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тимомегалия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встречается у взрослых в молодом возрасте при развитии хронической недостаточности надпочечников, сопровождается сходными с врожденной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тимомегалией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иммунными нарушениями.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8681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7" y="365126"/>
            <a:ext cx="8162653" cy="581183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Гиперплазия вилочковой железы с лимфоидными фолликулами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характерна для аутоиммунных заболеваний.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резко расширенных внутридольковых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периваскулярных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пространствах паренхимы вилочковой железы накапливаются В-лимфоциты, плазматические клетки, появляются лимфоидные фолликулы, которые в норме там не встречаются.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тимических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гормонов может быть повышена или понижена. Роль гиперплазии вилочковой железы с лимфоидными фолликулами в патогенезе аутоиммунных заболеваний неясна.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Предполагают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поражение вилочковой железы может быть одной из причин развития аутоиммунного процесса, однако возможно ее вторичное повреждение.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1095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1202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Лекция 10. Тема: «ИММУНОПАТОЛОГИЧЕСКИЕ ПРОЦЕССЫ» </vt:lpstr>
      <vt:lpstr>Общая характеристика</vt:lpstr>
      <vt:lpstr>Иммуноморфология</vt:lpstr>
      <vt:lpstr> Морфология нарушений иммуногенеза  </vt:lpstr>
      <vt:lpstr>Возрастная инволюция вилочковой железы</vt:lpstr>
      <vt:lpstr>Презентация PowerPoint</vt:lpstr>
      <vt:lpstr>Атрофия вилочковой железы</vt:lpstr>
      <vt:lpstr>Презентация PowerPoint</vt:lpstr>
      <vt:lpstr>Презентация PowerPoint</vt:lpstr>
      <vt:lpstr>Изменения периферической лимфоидной ткани, возникающие при нарушениях иммуногенеза  </vt:lpstr>
      <vt:lpstr>Презентация PowerPoint</vt:lpstr>
      <vt:lpstr>Рис. 1 и 2.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10. Тема: «ИММУНОПАТОЛОГИЧЕСКИЕ ПРОЦЕССЫ» </dc:title>
  <dc:creator>User</dc:creator>
  <cp:lastModifiedBy>User</cp:lastModifiedBy>
  <cp:revision>18</cp:revision>
  <dcterms:created xsi:type="dcterms:W3CDTF">2021-03-29T17:25:59Z</dcterms:created>
  <dcterms:modified xsi:type="dcterms:W3CDTF">2021-03-29T18:03:11Z</dcterms:modified>
</cp:coreProperties>
</file>